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344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597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699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6B2F9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808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6B2F9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6B2F9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7558" y="299544"/>
            <a:ext cx="1245475" cy="13085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2389" y="524717"/>
            <a:ext cx="4313621" cy="463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6B2F9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7971" y="3136132"/>
            <a:ext cx="8282457" cy="1697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808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8734" y="1676483"/>
            <a:ext cx="155448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-25" dirty="0">
                <a:solidFill>
                  <a:srgbClr val="8C3136"/>
                </a:solidFill>
                <a:latin typeface="Arial"/>
                <a:cs typeface="Arial"/>
              </a:rPr>
              <a:t>D</a:t>
            </a:r>
            <a:r>
              <a:rPr sz="650" spc="-70" dirty="0">
                <a:solidFill>
                  <a:srgbClr val="8C3136"/>
                </a:solidFill>
                <a:latin typeface="Arial"/>
                <a:cs typeface="Arial"/>
              </a:rPr>
              <a:t> </a:t>
            </a:r>
            <a:r>
              <a:rPr sz="650" spc="-50" dirty="0">
                <a:solidFill>
                  <a:srgbClr val="8C3136"/>
                </a:solidFill>
                <a:latin typeface="Arial"/>
                <a:cs typeface="Arial"/>
              </a:rPr>
              <a:t>SCOVE</a:t>
            </a:r>
            <a:r>
              <a:rPr sz="650" spc="-45" dirty="0">
                <a:solidFill>
                  <a:srgbClr val="8C3136"/>
                </a:solidFill>
                <a:latin typeface="Arial"/>
                <a:cs typeface="Arial"/>
              </a:rPr>
              <a:t>R</a:t>
            </a:r>
            <a:r>
              <a:rPr sz="650" dirty="0">
                <a:solidFill>
                  <a:srgbClr val="702326"/>
                </a:solidFill>
                <a:latin typeface="Arial"/>
                <a:cs typeface="Arial"/>
              </a:rPr>
              <a:t>I</a:t>
            </a:r>
            <a:r>
              <a:rPr sz="650" spc="-60" dirty="0">
                <a:solidFill>
                  <a:srgbClr val="9E232D"/>
                </a:solidFill>
                <a:latin typeface="Arial"/>
                <a:cs typeface="Arial"/>
              </a:rPr>
              <a:t>NG</a:t>
            </a:r>
            <a:r>
              <a:rPr sz="650" spc="-55" dirty="0">
                <a:solidFill>
                  <a:srgbClr val="9E232D"/>
                </a:solidFill>
                <a:latin typeface="Arial"/>
                <a:cs typeface="Arial"/>
              </a:rPr>
              <a:t> </a:t>
            </a:r>
            <a:r>
              <a:rPr sz="650" spc="-40" dirty="0">
                <a:solidFill>
                  <a:srgbClr val="8C3136"/>
                </a:solidFill>
                <a:latin typeface="Arial"/>
                <a:cs typeface="Arial"/>
              </a:rPr>
              <a:t>THE</a:t>
            </a:r>
            <a:r>
              <a:rPr sz="650" spc="-75" dirty="0">
                <a:solidFill>
                  <a:srgbClr val="8C3136"/>
                </a:solidFill>
                <a:latin typeface="Arial"/>
                <a:cs typeface="Arial"/>
              </a:rPr>
              <a:t> </a:t>
            </a:r>
            <a:r>
              <a:rPr sz="650" spc="60" dirty="0">
                <a:solidFill>
                  <a:srgbClr val="8C3136"/>
                </a:solidFill>
                <a:latin typeface="Arial"/>
                <a:cs typeface="Arial"/>
              </a:rPr>
              <a:t>S</a:t>
            </a:r>
            <a:r>
              <a:rPr sz="650" spc="-60" dirty="0">
                <a:solidFill>
                  <a:srgbClr val="8C3136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8C3136"/>
                </a:solidFill>
                <a:latin typeface="Arial"/>
                <a:cs typeface="Arial"/>
              </a:rPr>
              <a:t>G</a:t>
            </a:r>
            <a:r>
              <a:rPr sz="650" spc="-45" dirty="0">
                <a:solidFill>
                  <a:srgbClr val="8C3136"/>
                </a:solidFill>
                <a:latin typeface="Arial"/>
                <a:cs typeface="Arial"/>
              </a:rPr>
              <a:t>WO</a:t>
            </a:r>
            <a:r>
              <a:rPr sz="650" spc="-30" dirty="0">
                <a:solidFill>
                  <a:srgbClr val="8C3136"/>
                </a:solidFill>
                <a:latin typeface="Arial"/>
                <a:cs typeface="Arial"/>
              </a:rPr>
              <a:t>R</a:t>
            </a:r>
            <a:r>
              <a:rPr sz="650" spc="-55" dirty="0">
                <a:solidFill>
                  <a:srgbClr val="702326"/>
                </a:solidFill>
                <a:latin typeface="Arial"/>
                <a:cs typeface="Arial"/>
              </a:rPr>
              <a:t>L</a:t>
            </a:r>
            <a:r>
              <a:rPr sz="650" spc="50" dirty="0">
                <a:solidFill>
                  <a:srgbClr val="8C3136"/>
                </a:solidFill>
                <a:latin typeface="Arial"/>
                <a:cs typeface="Arial"/>
              </a:rPr>
              <a:t>D</a:t>
            </a:r>
            <a:r>
              <a:rPr sz="650" spc="-85" dirty="0">
                <a:solidFill>
                  <a:srgbClr val="8C3136"/>
                </a:solidFill>
                <a:latin typeface="Arial"/>
                <a:cs typeface="Arial"/>
              </a:rPr>
              <a:t> </a:t>
            </a:r>
            <a:r>
              <a:rPr sz="650" spc="-35" dirty="0">
                <a:solidFill>
                  <a:srgbClr val="8C3136"/>
                </a:solidFill>
                <a:latin typeface="Arial"/>
                <a:cs typeface="Arial"/>
              </a:rPr>
              <a:t>OF</a:t>
            </a:r>
            <a:r>
              <a:rPr sz="650" spc="-100" dirty="0">
                <a:solidFill>
                  <a:srgbClr val="8C3136"/>
                </a:solidFill>
                <a:latin typeface="Arial"/>
                <a:cs typeface="Arial"/>
              </a:rPr>
              <a:t> </a:t>
            </a:r>
            <a:r>
              <a:rPr sz="650" spc="-95" dirty="0">
                <a:solidFill>
                  <a:srgbClr val="9E232D"/>
                </a:solidFill>
                <a:latin typeface="Arial"/>
                <a:cs typeface="Arial"/>
              </a:rPr>
              <a:t>M</a:t>
            </a:r>
            <a:r>
              <a:rPr sz="650" spc="-170" dirty="0">
                <a:solidFill>
                  <a:srgbClr val="8E4B4B"/>
                </a:solidFill>
                <a:latin typeface="Arial"/>
                <a:cs typeface="Arial"/>
              </a:rPr>
              <a:t>I</a:t>
            </a:r>
            <a:r>
              <a:rPr sz="650" spc="-25" dirty="0">
                <a:solidFill>
                  <a:srgbClr val="8C3136"/>
                </a:solidFill>
                <a:latin typeface="Arial"/>
                <a:cs typeface="Arial"/>
              </a:rPr>
              <a:t>C</a:t>
            </a:r>
            <a:r>
              <a:rPr sz="650" spc="-110" dirty="0">
                <a:solidFill>
                  <a:srgbClr val="8C3136"/>
                </a:solidFill>
                <a:latin typeface="Arial"/>
                <a:cs typeface="Arial"/>
              </a:rPr>
              <a:t>R</a:t>
            </a:r>
            <a:r>
              <a:rPr sz="650" spc="45" dirty="0">
                <a:solidFill>
                  <a:srgbClr val="8E4B4B"/>
                </a:solidFill>
                <a:latin typeface="Arial"/>
                <a:cs typeface="Arial"/>
              </a:rPr>
              <a:t>O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65"/>
              </a:lnSpc>
            </a:pPr>
            <a:r>
              <a:rPr sz="3350" spc="-95" dirty="0"/>
              <a:t>M</a:t>
            </a:r>
            <a:r>
              <a:rPr sz="3350" spc="-5" dirty="0"/>
              <a:t>S</a:t>
            </a:r>
            <a:r>
              <a:rPr sz="3350" spc="-190" dirty="0"/>
              <a:t>N</a:t>
            </a:r>
            <a:r>
              <a:rPr sz="3350" spc="-210" dirty="0"/>
              <a:t>O</a:t>
            </a:r>
            <a:r>
              <a:rPr sz="3350" spc="-35" dirty="0"/>
              <a:t> </a:t>
            </a:r>
            <a:r>
              <a:rPr spc="-20" dirty="0"/>
              <a:t>stud</a:t>
            </a:r>
            <a:r>
              <a:rPr spc="295" dirty="0"/>
              <a:t>e</a:t>
            </a:r>
            <a:r>
              <a:rPr spc="-114" dirty="0"/>
              <a:t>nt</a:t>
            </a:r>
            <a:r>
              <a:rPr spc="-145" dirty="0"/>
              <a:t> </a:t>
            </a:r>
            <a:r>
              <a:rPr spc="-90" dirty="0"/>
              <a:t>a</a:t>
            </a:r>
            <a:r>
              <a:rPr spc="25" dirty="0"/>
              <a:t>w</a:t>
            </a:r>
            <a:r>
              <a:rPr spc="95" dirty="0"/>
              <a:t>a</a:t>
            </a:r>
            <a:r>
              <a:rPr spc="-220" dirty="0"/>
              <a:t>rds</a:t>
            </a:r>
            <a:endParaRPr sz="3350" dirty="0"/>
          </a:p>
        </p:txBody>
      </p:sp>
      <p:sp>
        <p:nvSpPr>
          <p:cNvPr id="4" name="object 4"/>
          <p:cNvSpPr txBox="1"/>
          <p:nvPr/>
        </p:nvSpPr>
        <p:spPr>
          <a:xfrm>
            <a:off x="2178706" y="1392758"/>
            <a:ext cx="7061200" cy="1301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240">
              <a:lnSpc>
                <a:spcPct val="116300"/>
              </a:lnSpc>
            </a:pPr>
            <a:r>
              <a:rPr sz="2000" spc="-45" dirty="0">
                <a:solidFill>
                  <a:srgbClr val="080808"/>
                </a:solidFill>
                <a:latin typeface="Arial"/>
                <a:cs typeface="Arial"/>
              </a:rPr>
              <a:t>MSNO</a:t>
            </a:r>
            <a:r>
              <a:rPr sz="2000" spc="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80808"/>
                </a:solidFill>
                <a:latin typeface="Arial"/>
                <a:cs typeface="Arial"/>
              </a:rPr>
              <a:t>Student</a:t>
            </a:r>
            <a:r>
              <a:rPr sz="200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-254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80808"/>
                </a:solidFill>
                <a:latin typeface="Arial"/>
                <a:cs typeface="Arial"/>
              </a:rPr>
              <a:t>Awards: </a:t>
            </a:r>
            <a:r>
              <a:rPr sz="2000" spc="-27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80808"/>
                </a:solidFill>
                <a:latin typeface="Arial"/>
                <a:cs typeface="Arial"/>
              </a:rPr>
              <a:t>We</a:t>
            </a:r>
            <a:r>
              <a:rPr sz="2000" spc="1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080808"/>
                </a:solidFill>
                <a:latin typeface="Arial"/>
                <a:cs typeface="Arial"/>
              </a:rPr>
              <a:t>present</a:t>
            </a:r>
            <a:r>
              <a:rPr sz="2000" spc="2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080808"/>
                </a:solidFill>
                <a:latin typeface="Arial"/>
                <a:cs typeface="Arial"/>
              </a:rPr>
              <a:t>1</a:t>
            </a:r>
            <a:r>
              <a:rPr sz="2000" spc="15" dirty="0">
                <a:solidFill>
                  <a:srgbClr val="080808"/>
                </a:solidFill>
                <a:latin typeface="Arial"/>
                <a:cs typeface="Arial"/>
              </a:rPr>
              <a:t>-2</a:t>
            </a:r>
            <a:r>
              <a:rPr sz="2000" spc="1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080808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080808"/>
                </a:solidFill>
                <a:latin typeface="Arial"/>
                <a:cs typeface="Arial"/>
              </a:rPr>
              <a:t>wards</a:t>
            </a:r>
            <a:r>
              <a:rPr sz="2000" spc="20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080808"/>
                </a:solidFill>
                <a:latin typeface="Arial"/>
                <a:cs typeface="Arial"/>
              </a:rPr>
              <a:t>to</a:t>
            </a:r>
            <a:r>
              <a:rPr sz="2000" spc="1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-45" dirty="0">
                <a:solidFill>
                  <a:srgbClr val="080808"/>
                </a:solidFill>
                <a:latin typeface="Arial"/>
                <a:cs typeface="Arial"/>
              </a:rPr>
              <a:t>exce</a:t>
            </a:r>
            <a:r>
              <a:rPr sz="2000" spc="90" dirty="0">
                <a:solidFill>
                  <a:srgbClr val="080808"/>
                </a:solidFill>
                <a:latin typeface="Arial"/>
                <a:cs typeface="Arial"/>
              </a:rPr>
              <a:t>l</a:t>
            </a:r>
            <a:r>
              <a:rPr sz="2000" spc="45" dirty="0">
                <a:solidFill>
                  <a:srgbClr val="080808"/>
                </a:solidFill>
                <a:latin typeface="Arial"/>
                <a:cs typeface="Arial"/>
              </a:rPr>
              <a:t>lent</a:t>
            </a:r>
            <a:r>
              <a:rPr sz="2000" spc="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35" dirty="0">
                <a:solidFill>
                  <a:srgbClr val="080808"/>
                </a:solidFill>
                <a:latin typeface="Arial"/>
                <a:cs typeface="Arial"/>
              </a:rPr>
              <a:t>student</a:t>
            </a:r>
            <a:r>
              <a:rPr sz="200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-114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215" dirty="0">
                <a:solidFill>
                  <a:srgbClr val="080808"/>
                </a:solidFill>
                <a:latin typeface="Arial"/>
                <a:cs typeface="Arial"/>
              </a:rPr>
              <a:t>m</a:t>
            </a:r>
            <a:r>
              <a:rPr sz="2000" spc="-35" dirty="0">
                <a:solidFill>
                  <a:srgbClr val="080808"/>
                </a:solidFill>
                <a:latin typeface="Arial"/>
                <a:cs typeface="Arial"/>
              </a:rPr>
              <a:t>i</a:t>
            </a:r>
            <a:r>
              <a:rPr sz="2000" spc="50" dirty="0">
                <a:solidFill>
                  <a:srgbClr val="080808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080808"/>
                </a:solidFill>
                <a:latin typeface="Arial"/>
                <a:cs typeface="Arial"/>
              </a:rPr>
              <a:t>roscopy</a:t>
            </a:r>
            <a:r>
              <a:rPr sz="2000" spc="26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80808"/>
                </a:solidFill>
                <a:latin typeface="Arial"/>
                <a:cs typeface="Arial"/>
              </a:rPr>
              <a:t>research</a:t>
            </a:r>
            <a:r>
              <a:rPr sz="2000" spc="1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080808"/>
                </a:solidFill>
                <a:latin typeface="Arial"/>
                <a:cs typeface="Arial"/>
              </a:rPr>
              <a:t>each</a:t>
            </a:r>
            <a:r>
              <a:rPr sz="2000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080808"/>
                </a:solidFill>
                <a:latin typeface="Arial"/>
                <a:cs typeface="Arial"/>
              </a:rPr>
              <a:t>year</a:t>
            </a:r>
            <a:r>
              <a:rPr sz="2000" spc="114" dirty="0">
                <a:solidFill>
                  <a:srgbClr val="080808"/>
                </a:solidFill>
                <a:latin typeface="Arial"/>
                <a:cs typeface="Arial"/>
              </a:rPr>
              <a:t>.</a:t>
            </a:r>
            <a:r>
              <a:rPr sz="2000" spc="-30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2000" spc="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080808"/>
                </a:solidFill>
                <a:latin typeface="Arial"/>
                <a:cs typeface="Arial"/>
              </a:rPr>
              <a:t>award</a:t>
            </a:r>
            <a:r>
              <a:rPr sz="2000" spc="2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80808"/>
                </a:solidFill>
                <a:latin typeface="Arial"/>
                <a:cs typeface="Arial"/>
              </a:rPr>
              <a:t>in</a:t>
            </a:r>
            <a:r>
              <a:rPr sz="2000" spc="125" dirty="0">
                <a:solidFill>
                  <a:srgbClr val="080808"/>
                </a:solidFill>
                <a:latin typeface="Arial"/>
                <a:cs typeface="Arial"/>
              </a:rPr>
              <a:t>c</a:t>
            </a:r>
            <a:r>
              <a:rPr sz="2000" spc="-20" dirty="0">
                <a:solidFill>
                  <a:srgbClr val="080808"/>
                </a:solidFill>
                <a:latin typeface="Arial"/>
                <a:cs typeface="Arial"/>
              </a:rPr>
              <a:t>ludes</a:t>
            </a:r>
            <a:endParaRPr sz="2000" dirty="0">
              <a:latin typeface="Arial"/>
              <a:cs typeface="Arial"/>
            </a:endParaRPr>
          </a:p>
          <a:p>
            <a:pPr marL="27940" marR="165735" indent="-8255">
              <a:lnSpc>
                <a:spcPct val="111100"/>
              </a:lnSpc>
              <a:spcBef>
                <a:spcPts val="120"/>
              </a:spcBef>
              <a:tabLst>
                <a:tab pos="4773295" algn="l"/>
              </a:tabLst>
            </a:pPr>
            <a:r>
              <a:rPr sz="2000" spc="175" dirty="0">
                <a:solidFill>
                  <a:srgbClr val="080808"/>
                </a:solidFill>
                <a:latin typeface="Arial"/>
                <a:cs typeface="Arial"/>
              </a:rPr>
              <a:t>$</a:t>
            </a:r>
            <a:r>
              <a:rPr sz="2000" spc="-110" dirty="0">
                <a:solidFill>
                  <a:srgbClr val="080808"/>
                </a:solidFill>
                <a:latin typeface="Arial"/>
                <a:cs typeface="Arial"/>
              </a:rPr>
              <a:t>1</a:t>
            </a:r>
            <a:r>
              <a:rPr sz="2000" spc="75" dirty="0">
                <a:solidFill>
                  <a:srgbClr val="080808"/>
                </a:solidFill>
                <a:latin typeface="Arial"/>
                <a:cs typeface="Arial"/>
              </a:rPr>
              <a:t>00</a:t>
            </a:r>
            <a:r>
              <a:rPr sz="2000" spc="-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080808"/>
                </a:solidFill>
                <a:latin typeface="Arial"/>
                <a:cs typeface="Arial"/>
              </a:rPr>
              <a:t>monetary</a:t>
            </a:r>
            <a:r>
              <a:rPr sz="200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-2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80808"/>
                </a:solidFill>
                <a:latin typeface="Arial"/>
                <a:cs typeface="Arial"/>
              </a:rPr>
              <a:t>prize</a:t>
            </a:r>
            <a:r>
              <a:rPr sz="2000" spc="1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080808"/>
                </a:solidFill>
                <a:latin typeface="Arial"/>
                <a:cs typeface="Arial"/>
              </a:rPr>
              <a:t>and</a:t>
            </a:r>
            <a:r>
              <a:rPr sz="2000" spc="7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080808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080808"/>
                </a:solidFill>
                <a:latin typeface="Arial"/>
                <a:cs typeface="Arial"/>
              </a:rPr>
              <a:t> sponsorship	</a:t>
            </a:r>
            <a:r>
              <a:rPr sz="2000" spc="100" dirty="0">
                <a:solidFill>
                  <a:srgbClr val="080808"/>
                </a:solidFill>
                <a:latin typeface="Arial"/>
                <a:cs typeface="Arial"/>
              </a:rPr>
              <a:t>to</a:t>
            </a:r>
            <a:r>
              <a:rPr sz="2000" spc="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55" dirty="0">
                <a:solidFill>
                  <a:srgbClr val="080808"/>
                </a:solidFill>
                <a:latin typeface="Arial"/>
                <a:cs typeface="Arial"/>
              </a:rPr>
              <a:t>attend</a:t>
            </a:r>
            <a:r>
              <a:rPr sz="2000" spc="26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90" dirty="0">
                <a:solidFill>
                  <a:srgbClr val="080808"/>
                </a:solidFill>
                <a:latin typeface="Arial"/>
                <a:cs typeface="Arial"/>
              </a:rPr>
              <a:t>nat</a:t>
            </a:r>
            <a:r>
              <a:rPr sz="2000" dirty="0">
                <a:solidFill>
                  <a:srgbClr val="080808"/>
                </a:solidFill>
                <a:latin typeface="Arial"/>
                <a:cs typeface="Arial"/>
              </a:rPr>
              <a:t>i</a:t>
            </a:r>
            <a:r>
              <a:rPr sz="2000" spc="15" dirty="0">
                <a:solidFill>
                  <a:srgbClr val="080808"/>
                </a:solidFill>
                <a:latin typeface="Arial"/>
                <a:cs typeface="Arial"/>
              </a:rPr>
              <a:t>onal</a:t>
            </a:r>
            <a:r>
              <a:rPr sz="2000" spc="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080808"/>
                </a:solidFill>
                <a:latin typeface="Arial"/>
                <a:cs typeface="Arial"/>
              </a:rPr>
              <a:t>microscopy</a:t>
            </a:r>
            <a:r>
              <a:rPr sz="2000" spc="20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080808"/>
                </a:solidFill>
                <a:latin typeface="Arial"/>
                <a:cs typeface="Arial"/>
              </a:rPr>
              <a:t>meetin</a:t>
            </a:r>
            <a:r>
              <a:rPr sz="2000" spc="-40" dirty="0">
                <a:solidFill>
                  <a:srgbClr val="080808"/>
                </a:solidFill>
                <a:latin typeface="Arial"/>
                <a:cs typeface="Arial"/>
              </a:rPr>
              <a:t>g</a:t>
            </a:r>
            <a:r>
              <a:rPr sz="2000" spc="-160" dirty="0">
                <a:solidFill>
                  <a:srgbClr val="080808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-28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35" dirty="0">
                <a:solidFill>
                  <a:srgbClr val="080808"/>
                </a:solidFill>
                <a:latin typeface="Arial"/>
                <a:cs typeface="Arial"/>
              </a:rPr>
              <a:t>(up </a:t>
            </a:r>
            <a:r>
              <a:rPr sz="2000" spc="100" dirty="0">
                <a:solidFill>
                  <a:srgbClr val="080808"/>
                </a:solidFill>
                <a:latin typeface="Arial"/>
                <a:cs typeface="Arial"/>
              </a:rPr>
              <a:t>to</a:t>
            </a:r>
            <a:r>
              <a:rPr sz="2000" spc="10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080808"/>
                </a:solidFill>
                <a:latin typeface="Arial"/>
                <a:cs typeface="Arial"/>
              </a:rPr>
              <a:t>$500)</a:t>
            </a:r>
            <a:r>
              <a:rPr sz="2000" spc="10" dirty="0">
                <a:solidFill>
                  <a:srgbClr val="080808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887971" y="3136132"/>
            <a:ext cx="8282457" cy="17645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18895" indent="-24130">
              <a:lnSpc>
                <a:spcPct val="100000"/>
              </a:lnSpc>
            </a:pPr>
            <a:r>
              <a:rPr spc="-15" dirty="0"/>
              <a:t>An</a:t>
            </a:r>
            <a:r>
              <a:rPr spc="225" dirty="0"/>
              <a:t> </a:t>
            </a:r>
            <a:r>
              <a:rPr spc="20" dirty="0"/>
              <a:t>app</a:t>
            </a:r>
            <a:r>
              <a:rPr spc="120" dirty="0"/>
              <a:t>l</a:t>
            </a:r>
            <a:r>
              <a:rPr spc="-5" dirty="0"/>
              <a:t>i</a:t>
            </a:r>
            <a:r>
              <a:rPr spc="50" dirty="0"/>
              <a:t>c</a:t>
            </a:r>
            <a:r>
              <a:rPr spc="45" dirty="0"/>
              <a:t>ant</a:t>
            </a:r>
            <a:r>
              <a:rPr dirty="0"/>
              <a:t> </a:t>
            </a:r>
            <a:r>
              <a:rPr spc="-275" dirty="0"/>
              <a:t> </a:t>
            </a:r>
            <a:r>
              <a:rPr spc="20" dirty="0"/>
              <a:t>must</a:t>
            </a:r>
            <a:r>
              <a:rPr spc="130" dirty="0"/>
              <a:t> </a:t>
            </a:r>
            <a:r>
              <a:rPr dirty="0"/>
              <a:t>be</a:t>
            </a:r>
            <a:r>
              <a:rPr spc="75" dirty="0"/>
              <a:t> </a:t>
            </a:r>
            <a:r>
              <a:rPr spc="-125" dirty="0"/>
              <a:t>a</a:t>
            </a:r>
            <a:r>
              <a:rPr spc="-60" dirty="0"/>
              <a:t> </a:t>
            </a:r>
            <a:r>
              <a:rPr spc="20" dirty="0"/>
              <a:t>va</a:t>
            </a:r>
            <a:r>
              <a:rPr spc="125" dirty="0"/>
              <a:t>l</a:t>
            </a:r>
            <a:r>
              <a:rPr spc="75" dirty="0"/>
              <a:t>id</a:t>
            </a:r>
            <a:r>
              <a:rPr spc="150" dirty="0"/>
              <a:t> </a:t>
            </a:r>
            <a:r>
              <a:rPr spc="-60" dirty="0"/>
              <a:t>MSNO</a:t>
            </a:r>
            <a:r>
              <a:rPr spc="20" dirty="0"/>
              <a:t> </a:t>
            </a:r>
            <a:r>
              <a:rPr spc="35" dirty="0"/>
              <a:t>student</a:t>
            </a:r>
            <a:r>
              <a:rPr dirty="0"/>
              <a:t> </a:t>
            </a:r>
            <a:r>
              <a:rPr spc="-114" dirty="0"/>
              <a:t> </a:t>
            </a:r>
            <a:r>
              <a:rPr spc="20" dirty="0"/>
              <a:t>members.</a:t>
            </a:r>
          </a:p>
          <a:p>
            <a:pPr marL="1282700">
              <a:lnSpc>
                <a:spcPct val="100000"/>
              </a:lnSpc>
              <a:spcBef>
                <a:spcPts val="22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318895">
              <a:lnSpc>
                <a:spcPct val="100000"/>
              </a:lnSpc>
            </a:pPr>
            <a:r>
              <a:rPr spc="-75" dirty="0"/>
              <a:t>Please</a:t>
            </a:r>
            <a:r>
              <a:rPr spc="150" dirty="0"/>
              <a:t> </a:t>
            </a:r>
            <a:r>
              <a:rPr spc="35" dirty="0"/>
              <a:t>submit</a:t>
            </a:r>
            <a:r>
              <a:rPr spc="150" dirty="0"/>
              <a:t> </a:t>
            </a:r>
            <a:r>
              <a:rPr spc="75" dirty="0"/>
              <a:t>your</a:t>
            </a:r>
            <a:r>
              <a:rPr spc="204" dirty="0"/>
              <a:t> </a:t>
            </a:r>
            <a:r>
              <a:rPr spc="35" dirty="0"/>
              <a:t>presentation</a:t>
            </a:r>
            <a:r>
              <a:rPr dirty="0"/>
              <a:t> </a:t>
            </a:r>
            <a:r>
              <a:rPr spc="-190" dirty="0"/>
              <a:t> </a:t>
            </a:r>
            <a:r>
              <a:rPr spc="45" dirty="0"/>
              <a:t>i</a:t>
            </a:r>
            <a:r>
              <a:rPr spc="35" dirty="0"/>
              <a:t>nclud</a:t>
            </a:r>
            <a:r>
              <a:rPr spc="40" dirty="0"/>
              <a:t>i</a:t>
            </a:r>
            <a:r>
              <a:rPr spc="65" dirty="0"/>
              <a:t>ng titl</a:t>
            </a:r>
            <a:r>
              <a:rPr spc="195" dirty="0"/>
              <a:t>e</a:t>
            </a:r>
            <a:r>
              <a:rPr spc="405" dirty="0"/>
              <a:t>,</a:t>
            </a:r>
            <a:r>
              <a:rPr spc="-220" dirty="0"/>
              <a:t> </a:t>
            </a:r>
            <a:r>
              <a:rPr spc="5" dirty="0"/>
              <a:t>abstract</a:t>
            </a:r>
          </a:p>
          <a:p>
            <a:pPr marL="1310640">
              <a:lnSpc>
                <a:spcPct val="100000"/>
              </a:lnSpc>
              <a:spcBef>
                <a:spcPts val="265"/>
              </a:spcBef>
            </a:pPr>
            <a:r>
              <a:rPr spc="-70" dirty="0"/>
              <a:t>(</a:t>
            </a:r>
            <a:r>
              <a:rPr spc="20" dirty="0"/>
              <a:t> </a:t>
            </a:r>
            <a:r>
              <a:rPr spc="70" dirty="0"/>
              <a:t>"'</a:t>
            </a:r>
            <a:r>
              <a:rPr spc="-60" dirty="0"/>
              <a:t> </a:t>
            </a:r>
            <a:r>
              <a:rPr spc="30" dirty="0"/>
              <a:t>250</a:t>
            </a:r>
            <a:r>
              <a:rPr spc="-20" dirty="0"/>
              <a:t> </a:t>
            </a:r>
            <a:r>
              <a:rPr spc="20" dirty="0"/>
              <a:t>words)</a:t>
            </a:r>
            <a:r>
              <a:rPr spc="5" dirty="0"/>
              <a:t>,</a:t>
            </a:r>
            <a:r>
              <a:rPr spc="204" dirty="0"/>
              <a:t> </a:t>
            </a:r>
            <a:r>
              <a:rPr spc="75" dirty="0"/>
              <a:t>your</a:t>
            </a:r>
            <a:r>
              <a:rPr spc="204" dirty="0"/>
              <a:t> </a:t>
            </a:r>
            <a:r>
              <a:rPr spc="10" dirty="0"/>
              <a:t>superv</a:t>
            </a:r>
            <a:r>
              <a:rPr spc="130" dirty="0"/>
              <a:t>i</a:t>
            </a:r>
            <a:r>
              <a:rPr spc="15" dirty="0"/>
              <a:t>sor</a:t>
            </a:r>
            <a:r>
              <a:rPr spc="-350" dirty="0"/>
              <a:t> </a:t>
            </a:r>
            <a:r>
              <a:rPr spc="50" dirty="0"/>
              <a:t>'</a:t>
            </a:r>
            <a:r>
              <a:rPr spc="-80" dirty="0"/>
              <a:t>s</a:t>
            </a:r>
            <a:r>
              <a:rPr spc="195" dirty="0"/>
              <a:t> </a:t>
            </a:r>
            <a:r>
              <a:rPr spc="35" dirty="0"/>
              <a:t>name</a:t>
            </a:r>
            <a:r>
              <a:rPr spc="60" dirty="0"/>
              <a:t> </a:t>
            </a:r>
            <a:r>
              <a:rPr spc="20" dirty="0"/>
              <a:t>and</a:t>
            </a:r>
            <a:r>
              <a:rPr spc="135" dirty="0"/>
              <a:t> </a:t>
            </a:r>
            <a:r>
              <a:rPr spc="-10" dirty="0"/>
              <a:t>c</a:t>
            </a:r>
            <a:r>
              <a:rPr spc="60" dirty="0"/>
              <a:t>ontact</a:t>
            </a:r>
            <a:r>
              <a:rPr spc="140" dirty="0"/>
              <a:t> </a:t>
            </a:r>
            <a:r>
              <a:rPr spc="30" dirty="0"/>
              <a:t>info</a:t>
            </a:r>
            <a:r>
              <a:rPr spc="155" dirty="0"/>
              <a:t> </a:t>
            </a:r>
            <a:r>
              <a:rPr spc="20" dirty="0"/>
              <a:t>by</a:t>
            </a:r>
          </a:p>
          <a:p>
            <a:pPr marL="1310640">
              <a:lnSpc>
                <a:spcPct val="100000"/>
              </a:lnSpc>
              <a:spcBef>
                <a:spcPts val="450"/>
              </a:spcBef>
            </a:pPr>
            <a:r>
              <a:rPr spc="40" dirty="0"/>
              <a:t>online</a:t>
            </a:r>
            <a:r>
              <a:rPr spc="170" dirty="0"/>
              <a:t> </a:t>
            </a:r>
            <a:r>
              <a:rPr spc="35" dirty="0"/>
              <a:t>subm</a:t>
            </a:r>
            <a:r>
              <a:rPr spc="100" dirty="0"/>
              <a:t>i</a:t>
            </a:r>
            <a:r>
              <a:rPr spc="-30" dirty="0"/>
              <a:t>ssion</a:t>
            </a:r>
            <a:r>
              <a:rPr dirty="0"/>
              <a:t> </a:t>
            </a:r>
            <a:r>
              <a:rPr spc="-180" dirty="0"/>
              <a:t> </a:t>
            </a:r>
            <a:r>
              <a:rPr spc="45" dirty="0"/>
              <a:t>before</a:t>
            </a:r>
            <a:r>
              <a:rPr spc="200" dirty="0"/>
              <a:t> </a:t>
            </a:r>
            <a:r>
              <a:rPr lang="en-US" spc="65" dirty="0" smtClean="0"/>
              <a:t>April 27</a:t>
            </a:r>
            <a:r>
              <a:rPr spc="405" dirty="0" smtClean="0"/>
              <a:t>,</a:t>
            </a:r>
            <a:r>
              <a:rPr spc="-345" dirty="0" smtClean="0"/>
              <a:t> </a:t>
            </a:r>
            <a:r>
              <a:rPr spc="120" dirty="0" smtClean="0"/>
              <a:t>20</a:t>
            </a:r>
            <a:r>
              <a:rPr spc="-45" dirty="0" smtClean="0"/>
              <a:t>1</a:t>
            </a:r>
            <a:r>
              <a:rPr lang="en-US" spc="25" dirty="0" smtClean="0"/>
              <a:t>8</a:t>
            </a:r>
            <a:r>
              <a:rPr spc="25" dirty="0" smtClean="0"/>
              <a:t>.</a:t>
            </a:r>
            <a:endParaRPr spc="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76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MSNO student awards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\\csehomes\csehome$\nxa157\Desktop\2017_may_conference_-call_for_student_submission_1.jpg</dc:title>
  <dc:creator>nxa157</dc:creator>
  <cp:lastModifiedBy>Nanthawan Avishai</cp:lastModifiedBy>
  <cp:revision>1</cp:revision>
  <dcterms:created xsi:type="dcterms:W3CDTF">2018-04-05T08:52:06Z</dcterms:created>
  <dcterms:modified xsi:type="dcterms:W3CDTF">2018-04-05T12:56:24Z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2018-04-05T00:00:00Z</vt:filetime>
  </property>
  <property fmtid="{D5CDD505-2E9C-101B-9397-08002B2CF9AE}" pid="3" name="LastSaved">
    <vt:filetime>2018-04-05T00:00:00Z</vt:filetime>
  </property>
</Properties>
</file>